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5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3"/>
  </p:notesMasterIdLst>
  <p:sldIdLst>
    <p:sldId id="256" r:id="rId2"/>
    <p:sldId id="257" r:id="rId3"/>
    <p:sldId id="259" r:id="rId4"/>
    <p:sldId id="265" r:id="rId5"/>
    <p:sldId id="260" r:id="rId6"/>
    <p:sldId id="263" r:id="rId7"/>
    <p:sldId id="269" r:id="rId8"/>
    <p:sldId id="268" r:id="rId9"/>
    <p:sldId id="266" r:id="rId10"/>
    <p:sldId id="267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1E6"/>
    <a:srgbClr val="287EA7"/>
    <a:srgbClr val="DAE2E6"/>
    <a:srgbClr val="E6E6E6"/>
    <a:srgbClr val="FFFFFF"/>
    <a:srgbClr val="FF9300"/>
    <a:srgbClr val="017BA7"/>
    <a:srgbClr val="FF9798"/>
    <a:srgbClr val="FFB9D1"/>
    <a:srgbClr val="007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923"/>
    <p:restoredTop sz="95707"/>
  </p:normalViewPr>
  <p:slideViewPr>
    <p:cSldViewPr snapToGrid="0" snapToObjects="1">
      <p:cViewPr varScale="1">
        <p:scale>
          <a:sx n="106" d="100"/>
          <a:sy n="106" d="100"/>
        </p:scale>
        <p:origin x="13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/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1613" custLinFactNeighborX="-37215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2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rgbClr val="287EA7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DAE1E6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0" custFlipHor="1" custScaleX="21112" custScaleY="6034" custLinFactY="-54630" custLinFactNeighborX="0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B22F3F2-BE6A-40B9-83ED-F91E029F20D8}" type="doc">
      <dgm:prSet loTypeId="urn:microsoft.com/office/officeart/2005/8/layout/hList7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420D65CB-7558-4399-B217-39F8169B9E4A}">
      <dgm:prSet custT="1"/>
      <dgm:spPr>
        <a:solidFill>
          <a:srgbClr val="DAE1E6"/>
        </a:solidFill>
      </dgm:spPr>
      <dgm:t>
        <a:bodyPr/>
        <a:lstStyle/>
        <a:p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gm:t>
    </dgm:pt>
    <dgm:pt modelId="{DD1EB025-8135-41DC-88F5-8B6DFA45F1E5}" type="parTrans" cxnId="{DBB53074-7DE1-421F-A04C-CC619A0896E5}">
      <dgm:prSet/>
      <dgm:spPr/>
      <dgm:t>
        <a:bodyPr/>
        <a:lstStyle/>
        <a:p>
          <a:endParaRPr lang="en-US"/>
        </a:p>
      </dgm:t>
    </dgm:pt>
    <dgm:pt modelId="{21B8F141-22BA-4A7D-8059-0F3ADC3D5988}" type="sibTrans" cxnId="{DBB53074-7DE1-421F-A04C-CC619A0896E5}">
      <dgm:prSet/>
      <dgm:spPr/>
      <dgm:t>
        <a:bodyPr/>
        <a:lstStyle/>
        <a:p>
          <a:endParaRPr lang="en-US"/>
        </a:p>
      </dgm:t>
    </dgm:pt>
    <dgm:pt modelId="{40775955-EA23-4CDF-99DD-2458C102A91E}">
      <dgm:prSet custT="1"/>
      <dgm:spPr>
        <a:solidFill>
          <a:schemeClr val="bg2"/>
        </a:solidFill>
      </dgm:spPr>
      <dgm:t>
        <a:bodyPr/>
        <a:lstStyle/>
        <a:p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gm:t>
    </dgm:pt>
    <dgm:pt modelId="{1CC6B6A6-B93F-4954-80E9-4396E1709D4A}" type="parTrans" cxnId="{CFD1E9E7-A1E0-4A84-9BC7-866F3FA66B5D}">
      <dgm:prSet/>
      <dgm:spPr/>
      <dgm:t>
        <a:bodyPr/>
        <a:lstStyle/>
        <a:p>
          <a:endParaRPr lang="en-US"/>
        </a:p>
      </dgm:t>
    </dgm:pt>
    <dgm:pt modelId="{59383934-B748-4F1C-B4F5-95F1F0E653AA}" type="sibTrans" cxnId="{CFD1E9E7-A1E0-4A84-9BC7-866F3FA66B5D}">
      <dgm:prSet/>
      <dgm:spPr/>
      <dgm:t>
        <a:bodyPr/>
        <a:lstStyle/>
        <a:p>
          <a:endParaRPr lang="en-US"/>
        </a:p>
      </dgm:t>
    </dgm:pt>
    <dgm:pt modelId="{D9851415-2DC3-4D58-9DF1-F1F2B7921752}">
      <dgm:prSet/>
      <dgm:spPr>
        <a:solidFill>
          <a:srgbClr val="287EA7"/>
        </a:solidFill>
      </dgm:spPr>
      <dgm:t>
        <a:bodyPr/>
        <a:lstStyle/>
        <a:p>
          <a:r>
            <a:rPr lang="en-US" dirty="0"/>
            <a:t>CHALLENGES</a:t>
          </a:r>
        </a:p>
      </dgm:t>
    </dgm:pt>
    <dgm:pt modelId="{C724A56D-496D-47C5-80A8-74877941DD63}" type="parTrans" cxnId="{FE799A49-FF8A-4AD0-A48D-052585B705FC}">
      <dgm:prSet/>
      <dgm:spPr/>
      <dgm:t>
        <a:bodyPr/>
        <a:lstStyle/>
        <a:p>
          <a:endParaRPr lang="en-US"/>
        </a:p>
      </dgm:t>
    </dgm:pt>
    <dgm:pt modelId="{42813E83-A199-425B-AD74-F7487D7E979F}" type="sibTrans" cxnId="{FE799A49-FF8A-4AD0-A48D-052585B705FC}">
      <dgm:prSet/>
      <dgm:spPr/>
      <dgm:t>
        <a:bodyPr/>
        <a:lstStyle/>
        <a:p>
          <a:endParaRPr lang="en-US"/>
        </a:p>
      </dgm:t>
    </dgm:pt>
    <dgm:pt modelId="{FFE503FE-6CEA-0642-A9C3-97881C4B9A2D}" type="pres">
      <dgm:prSet presAssocID="{4B22F3F2-BE6A-40B9-83ED-F91E029F20D8}" presName="Name0" presStyleCnt="0">
        <dgm:presLayoutVars>
          <dgm:dir/>
          <dgm:resizeHandles val="exact"/>
        </dgm:presLayoutVars>
      </dgm:prSet>
      <dgm:spPr/>
    </dgm:pt>
    <dgm:pt modelId="{9A87E650-AD56-9B41-8439-5B46166B2F26}" type="pres">
      <dgm:prSet presAssocID="{4B22F3F2-BE6A-40B9-83ED-F91E029F20D8}" presName="fgShape" presStyleLbl="fgShp" presStyleIdx="0" presStyleCnt="1" custFlipVert="1" custFlipHor="1" custScaleX="27079" custScaleY="6034" custLinFactY="-51613" custLinFactNeighborX="36352" custLinFactNeighborY="-100000"/>
      <dgm:spPr>
        <a:noFill/>
        <a:ln>
          <a:solidFill>
            <a:schemeClr val="lt1">
              <a:hueOff val="0"/>
              <a:satOff val="0"/>
              <a:lumOff val="0"/>
            </a:schemeClr>
          </a:solidFill>
        </a:ln>
      </dgm:spPr>
    </dgm:pt>
    <dgm:pt modelId="{98C30238-FFB9-A647-9581-51D844D21D53}" type="pres">
      <dgm:prSet presAssocID="{4B22F3F2-BE6A-40B9-83ED-F91E029F20D8}" presName="linComp" presStyleCnt="0"/>
      <dgm:spPr/>
    </dgm:pt>
    <dgm:pt modelId="{C6A1618B-E57B-CE46-8348-644E886606FA}" type="pres">
      <dgm:prSet presAssocID="{420D65CB-7558-4399-B217-39F8169B9E4A}" presName="compNode" presStyleCnt="0"/>
      <dgm:spPr/>
    </dgm:pt>
    <dgm:pt modelId="{36A42F75-5120-C945-B7E0-F6F0A4AE9F7D}" type="pres">
      <dgm:prSet presAssocID="{420D65CB-7558-4399-B217-39F8169B9E4A}" presName="bkgdShape" presStyleLbl="node1" presStyleIdx="0" presStyleCnt="3"/>
      <dgm:spPr/>
    </dgm:pt>
    <dgm:pt modelId="{7C45A90F-4926-5844-AA7C-C76BA436E391}" type="pres">
      <dgm:prSet presAssocID="{420D65CB-7558-4399-B217-39F8169B9E4A}" presName="nodeTx" presStyleLbl="node1" presStyleIdx="0" presStyleCnt="3">
        <dgm:presLayoutVars>
          <dgm:bulletEnabled val="1"/>
        </dgm:presLayoutVars>
      </dgm:prSet>
      <dgm:spPr/>
    </dgm:pt>
    <dgm:pt modelId="{9D112698-4C5D-0842-9C49-D3B48D88F968}" type="pres">
      <dgm:prSet presAssocID="{420D65CB-7558-4399-B217-39F8169B9E4A}" presName="invisiNode" presStyleLbl="node1" presStyleIdx="0" presStyleCnt="3"/>
      <dgm:spPr/>
    </dgm:pt>
    <dgm:pt modelId="{0D38DC02-5305-774B-8621-3F6F56D9D09A}" type="pres">
      <dgm:prSet presAssocID="{420D65CB-7558-4399-B217-39F8169B9E4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靶心"/>
        </a:ext>
      </dgm:extLst>
    </dgm:pt>
    <dgm:pt modelId="{33817FA5-63EC-1F42-89CE-5406AFBC9CC0}" type="pres">
      <dgm:prSet presAssocID="{21B8F141-22BA-4A7D-8059-0F3ADC3D5988}" presName="sibTrans" presStyleLbl="sibTrans2D1" presStyleIdx="0" presStyleCnt="0"/>
      <dgm:spPr/>
    </dgm:pt>
    <dgm:pt modelId="{8AA09B33-D86A-2B45-BD3A-131C5F688747}" type="pres">
      <dgm:prSet presAssocID="{40775955-EA23-4CDF-99DD-2458C102A91E}" presName="compNode" presStyleCnt="0"/>
      <dgm:spPr/>
    </dgm:pt>
    <dgm:pt modelId="{A877ACF6-BC44-A747-B751-907A1D3B4E7D}" type="pres">
      <dgm:prSet presAssocID="{40775955-EA23-4CDF-99DD-2458C102A91E}" presName="bkgdShape" presStyleLbl="node1" presStyleIdx="1" presStyleCnt="3"/>
      <dgm:spPr/>
    </dgm:pt>
    <dgm:pt modelId="{DFDC6DC4-D4EE-214E-9E47-1E1A930A756A}" type="pres">
      <dgm:prSet presAssocID="{40775955-EA23-4CDF-99DD-2458C102A91E}" presName="nodeTx" presStyleLbl="node1" presStyleIdx="1" presStyleCnt="3">
        <dgm:presLayoutVars>
          <dgm:bulletEnabled val="1"/>
        </dgm:presLayoutVars>
      </dgm:prSet>
      <dgm:spPr/>
    </dgm:pt>
    <dgm:pt modelId="{A5E583C1-89CA-5448-8BDB-F9EF351318BB}" type="pres">
      <dgm:prSet presAssocID="{40775955-EA23-4CDF-99DD-2458C102A91E}" presName="invisiNode" presStyleLbl="node1" presStyleIdx="1" presStyleCnt="3"/>
      <dgm:spPr/>
    </dgm:pt>
    <dgm:pt modelId="{FD248F9A-DBA8-9340-95C3-87289CD0460E}" type="pres">
      <dgm:prSet presAssocID="{40775955-EA23-4CDF-99DD-2458C102A91E}" presName="imagNode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复选标记"/>
        </a:ext>
      </dgm:extLst>
    </dgm:pt>
    <dgm:pt modelId="{624EF662-4591-4044-AA25-BBBA641E3F2B}" type="pres">
      <dgm:prSet presAssocID="{59383934-B748-4F1C-B4F5-95F1F0E653AA}" presName="sibTrans" presStyleLbl="sibTrans2D1" presStyleIdx="0" presStyleCnt="0"/>
      <dgm:spPr/>
    </dgm:pt>
    <dgm:pt modelId="{55B225F2-DE39-8145-B2AF-F4F0162959EF}" type="pres">
      <dgm:prSet presAssocID="{D9851415-2DC3-4D58-9DF1-F1F2B7921752}" presName="compNode" presStyleCnt="0"/>
      <dgm:spPr/>
    </dgm:pt>
    <dgm:pt modelId="{01E23BCC-391C-7F41-B566-D492BFBED322}" type="pres">
      <dgm:prSet presAssocID="{D9851415-2DC3-4D58-9DF1-F1F2B7921752}" presName="bkgdShape" presStyleLbl="node1" presStyleIdx="2" presStyleCnt="3"/>
      <dgm:spPr/>
    </dgm:pt>
    <dgm:pt modelId="{DFEEFBD2-B2CA-1849-9200-4C7C058C5C48}" type="pres">
      <dgm:prSet presAssocID="{D9851415-2DC3-4D58-9DF1-F1F2B7921752}" presName="nodeTx" presStyleLbl="node1" presStyleIdx="2" presStyleCnt="3">
        <dgm:presLayoutVars>
          <dgm:bulletEnabled val="1"/>
        </dgm:presLayoutVars>
      </dgm:prSet>
      <dgm:spPr/>
    </dgm:pt>
    <dgm:pt modelId="{D09F2F6F-40C2-514C-ABF5-A4989BD68899}" type="pres">
      <dgm:prSet presAssocID="{D9851415-2DC3-4D58-9DF1-F1F2B7921752}" presName="invisiNode" presStyleLbl="node1" presStyleIdx="2" presStyleCnt="3"/>
      <dgm:spPr/>
    </dgm:pt>
    <dgm:pt modelId="{51F3BE07-BFE7-D74D-8536-996A65DD9C26}" type="pres">
      <dgm:prSet presAssocID="{D9851415-2DC3-4D58-9DF1-F1F2B7921752}" presName="imagNode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</dgm:ptLst>
  <dgm:cxnLst>
    <dgm:cxn modelId="{DBFA420D-76E0-6D4D-9635-215418004807}" type="presOf" srcId="{40775955-EA23-4CDF-99DD-2458C102A91E}" destId="{DFDC6DC4-D4EE-214E-9E47-1E1A930A756A}" srcOrd="1" destOrd="0" presId="urn:microsoft.com/office/officeart/2005/8/layout/hList7"/>
    <dgm:cxn modelId="{5381A719-3758-CA40-901F-DA4FEE123957}" type="presOf" srcId="{59383934-B748-4F1C-B4F5-95F1F0E653AA}" destId="{624EF662-4591-4044-AA25-BBBA641E3F2B}" srcOrd="0" destOrd="0" presId="urn:microsoft.com/office/officeart/2005/8/layout/hList7"/>
    <dgm:cxn modelId="{FE799A49-FF8A-4AD0-A48D-052585B705FC}" srcId="{4B22F3F2-BE6A-40B9-83ED-F91E029F20D8}" destId="{D9851415-2DC3-4D58-9DF1-F1F2B7921752}" srcOrd="2" destOrd="0" parTransId="{C724A56D-496D-47C5-80A8-74877941DD63}" sibTransId="{42813E83-A199-425B-AD74-F7487D7E979F}"/>
    <dgm:cxn modelId="{2BBFEB54-2BAE-D840-A142-595AF86F5E5F}" type="presOf" srcId="{D9851415-2DC3-4D58-9DF1-F1F2B7921752}" destId="{01E23BCC-391C-7F41-B566-D492BFBED322}" srcOrd="0" destOrd="0" presId="urn:microsoft.com/office/officeart/2005/8/layout/hList7"/>
    <dgm:cxn modelId="{DB74C357-006F-B14E-87B8-2847C2968035}" type="presOf" srcId="{4B22F3F2-BE6A-40B9-83ED-F91E029F20D8}" destId="{FFE503FE-6CEA-0642-A9C3-97881C4B9A2D}" srcOrd="0" destOrd="0" presId="urn:microsoft.com/office/officeart/2005/8/layout/hList7"/>
    <dgm:cxn modelId="{CF64FD59-EA3E-374C-BE38-BADD3E10D790}" type="presOf" srcId="{420D65CB-7558-4399-B217-39F8169B9E4A}" destId="{7C45A90F-4926-5844-AA7C-C76BA436E391}" srcOrd="1" destOrd="0" presId="urn:microsoft.com/office/officeart/2005/8/layout/hList7"/>
    <dgm:cxn modelId="{410E346D-F2ED-DA48-A850-0BDC7C177C0D}" type="presOf" srcId="{420D65CB-7558-4399-B217-39F8169B9E4A}" destId="{36A42F75-5120-C945-B7E0-F6F0A4AE9F7D}" srcOrd="0" destOrd="0" presId="urn:microsoft.com/office/officeart/2005/8/layout/hList7"/>
    <dgm:cxn modelId="{DBB53074-7DE1-421F-A04C-CC619A0896E5}" srcId="{4B22F3F2-BE6A-40B9-83ED-F91E029F20D8}" destId="{420D65CB-7558-4399-B217-39F8169B9E4A}" srcOrd="0" destOrd="0" parTransId="{DD1EB025-8135-41DC-88F5-8B6DFA45F1E5}" sibTransId="{21B8F141-22BA-4A7D-8059-0F3ADC3D5988}"/>
    <dgm:cxn modelId="{EC6879B1-AAA9-334D-8417-84C8865CA96C}" type="presOf" srcId="{21B8F141-22BA-4A7D-8059-0F3ADC3D5988}" destId="{33817FA5-63EC-1F42-89CE-5406AFBC9CC0}" srcOrd="0" destOrd="0" presId="urn:microsoft.com/office/officeart/2005/8/layout/hList7"/>
    <dgm:cxn modelId="{CFD1E9E7-A1E0-4A84-9BC7-866F3FA66B5D}" srcId="{4B22F3F2-BE6A-40B9-83ED-F91E029F20D8}" destId="{40775955-EA23-4CDF-99DD-2458C102A91E}" srcOrd="1" destOrd="0" parTransId="{1CC6B6A6-B93F-4954-80E9-4396E1709D4A}" sibTransId="{59383934-B748-4F1C-B4F5-95F1F0E653AA}"/>
    <dgm:cxn modelId="{89E03FEB-6AFC-714D-ADBD-23888B7DEE58}" type="presOf" srcId="{D9851415-2DC3-4D58-9DF1-F1F2B7921752}" destId="{DFEEFBD2-B2CA-1849-9200-4C7C058C5C48}" srcOrd="1" destOrd="0" presId="urn:microsoft.com/office/officeart/2005/8/layout/hList7"/>
    <dgm:cxn modelId="{092778F5-20FA-E744-B118-BB76AFAC6E74}" type="presOf" srcId="{40775955-EA23-4CDF-99DD-2458C102A91E}" destId="{A877ACF6-BC44-A747-B751-907A1D3B4E7D}" srcOrd="0" destOrd="0" presId="urn:microsoft.com/office/officeart/2005/8/layout/hList7"/>
    <dgm:cxn modelId="{CBFA2B00-7661-3646-A7F1-7F4EAA8B962D}" type="presParOf" srcId="{FFE503FE-6CEA-0642-A9C3-97881C4B9A2D}" destId="{9A87E650-AD56-9B41-8439-5B46166B2F26}" srcOrd="0" destOrd="0" presId="urn:microsoft.com/office/officeart/2005/8/layout/hList7"/>
    <dgm:cxn modelId="{8264676B-D757-9B46-9A95-11C9244EFD11}" type="presParOf" srcId="{FFE503FE-6CEA-0642-A9C3-97881C4B9A2D}" destId="{98C30238-FFB9-A647-9581-51D844D21D53}" srcOrd="1" destOrd="0" presId="urn:microsoft.com/office/officeart/2005/8/layout/hList7"/>
    <dgm:cxn modelId="{9AB5BA43-515C-C649-807B-AB05FA753B84}" type="presParOf" srcId="{98C30238-FFB9-A647-9581-51D844D21D53}" destId="{C6A1618B-E57B-CE46-8348-644E886606FA}" srcOrd="0" destOrd="0" presId="urn:microsoft.com/office/officeart/2005/8/layout/hList7"/>
    <dgm:cxn modelId="{98C9C218-AE5A-5540-8E2E-065246D65E7D}" type="presParOf" srcId="{C6A1618B-E57B-CE46-8348-644E886606FA}" destId="{36A42F75-5120-C945-B7E0-F6F0A4AE9F7D}" srcOrd="0" destOrd="0" presId="urn:microsoft.com/office/officeart/2005/8/layout/hList7"/>
    <dgm:cxn modelId="{EACB9449-130B-4348-A214-7CB578EEAD33}" type="presParOf" srcId="{C6A1618B-E57B-CE46-8348-644E886606FA}" destId="{7C45A90F-4926-5844-AA7C-C76BA436E391}" srcOrd="1" destOrd="0" presId="urn:microsoft.com/office/officeart/2005/8/layout/hList7"/>
    <dgm:cxn modelId="{B4754DA3-1336-1148-A469-CD6D8A25E455}" type="presParOf" srcId="{C6A1618B-E57B-CE46-8348-644E886606FA}" destId="{9D112698-4C5D-0842-9C49-D3B48D88F968}" srcOrd="2" destOrd="0" presId="urn:microsoft.com/office/officeart/2005/8/layout/hList7"/>
    <dgm:cxn modelId="{44E7249F-10D7-DF4A-B6D6-BB04D07AFEA6}" type="presParOf" srcId="{C6A1618B-E57B-CE46-8348-644E886606FA}" destId="{0D38DC02-5305-774B-8621-3F6F56D9D09A}" srcOrd="3" destOrd="0" presId="urn:microsoft.com/office/officeart/2005/8/layout/hList7"/>
    <dgm:cxn modelId="{C3A32B76-E8F4-BD4C-B424-9363E7E4F2AA}" type="presParOf" srcId="{98C30238-FFB9-A647-9581-51D844D21D53}" destId="{33817FA5-63EC-1F42-89CE-5406AFBC9CC0}" srcOrd="1" destOrd="0" presId="urn:microsoft.com/office/officeart/2005/8/layout/hList7"/>
    <dgm:cxn modelId="{4C9CB5DD-0385-FF42-95A8-2BBB4FA00044}" type="presParOf" srcId="{98C30238-FFB9-A647-9581-51D844D21D53}" destId="{8AA09B33-D86A-2B45-BD3A-131C5F688747}" srcOrd="2" destOrd="0" presId="urn:microsoft.com/office/officeart/2005/8/layout/hList7"/>
    <dgm:cxn modelId="{C3DAE850-27D2-A04E-B53F-1F2304AED282}" type="presParOf" srcId="{8AA09B33-D86A-2B45-BD3A-131C5F688747}" destId="{A877ACF6-BC44-A747-B751-907A1D3B4E7D}" srcOrd="0" destOrd="0" presId="urn:microsoft.com/office/officeart/2005/8/layout/hList7"/>
    <dgm:cxn modelId="{E3007133-22B1-6E43-8A0D-4A09D2DD7F99}" type="presParOf" srcId="{8AA09B33-D86A-2B45-BD3A-131C5F688747}" destId="{DFDC6DC4-D4EE-214E-9E47-1E1A930A756A}" srcOrd="1" destOrd="0" presId="urn:microsoft.com/office/officeart/2005/8/layout/hList7"/>
    <dgm:cxn modelId="{2C181473-24EE-564F-8CE5-1BFDE2379622}" type="presParOf" srcId="{8AA09B33-D86A-2B45-BD3A-131C5F688747}" destId="{A5E583C1-89CA-5448-8BDB-F9EF351318BB}" srcOrd="2" destOrd="0" presId="urn:microsoft.com/office/officeart/2005/8/layout/hList7"/>
    <dgm:cxn modelId="{EDEAE8DB-011A-D140-9982-3A44D517E461}" type="presParOf" srcId="{8AA09B33-D86A-2B45-BD3A-131C5F688747}" destId="{FD248F9A-DBA8-9340-95C3-87289CD0460E}" srcOrd="3" destOrd="0" presId="urn:microsoft.com/office/officeart/2005/8/layout/hList7"/>
    <dgm:cxn modelId="{DC252D73-1315-BA48-89AD-4994F8D4BCA1}" type="presParOf" srcId="{98C30238-FFB9-A647-9581-51D844D21D53}" destId="{624EF662-4591-4044-AA25-BBBA641E3F2B}" srcOrd="3" destOrd="0" presId="urn:microsoft.com/office/officeart/2005/8/layout/hList7"/>
    <dgm:cxn modelId="{C6FE6E21-C4C4-4948-8D81-E1EE620DFD47}" type="presParOf" srcId="{98C30238-FFB9-A647-9581-51D844D21D53}" destId="{55B225F2-DE39-8145-B2AF-F4F0162959EF}" srcOrd="4" destOrd="0" presId="urn:microsoft.com/office/officeart/2005/8/layout/hList7"/>
    <dgm:cxn modelId="{4378A951-32E8-704B-9470-5248201DAC89}" type="presParOf" srcId="{55B225F2-DE39-8145-B2AF-F4F0162959EF}" destId="{01E23BCC-391C-7F41-B566-D492BFBED322}" srcOrd="0" destOrd="0" presId="urn:microsoft.com/office/officeart/2005/8/layout/hList7"/>
    <dgm:cxn modelId="{A1EE0983-398E-0F4B-989D-EA0E74DD3043}" type="presParOf" srcId="{55B225F2-DE39-8145-B2AF-F4F0162959EF}" destId="{DFEEFBD2-B2CA-1849-9200-4C7C058C5C48}" srcOrd="1" destOrd="0" presId="urn:microsoft.com/office/officeart/2005/8/layout/hList7"/>
    <dgm:cxn modelId="{3BDE8049-7A9D-6547-95AC-246E2100182C}" type="presParOf" srcId="{55B225F2-DE39-8145-B2AF-F4F0162959EF}" destId="{D09F2F6F-40C2-514C-ABF5-A4989BD68899}" srcOrd="2" destOrd="0" presId="urn:microsoft.com/office/officeart/2005/8/layout/hList7"/>
    <dgm:cxn modelId="{411094E1-CB5E-2840-B794-E9FBB579AAF9}" type="presParOf" srcId="{55B225F2-DE39-8145-B2AF-F4F0162959EF}" destId="{51F3BE07-BFE7-D74D-8536-996A65DD9C2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418125" y="3248344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2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>
          <a:off x="2784089" y="3225483"/>
          <a:ext cx="1342207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42F75-5120-C945-B7E0-F6F0A4AE9F7D}">
      <dsp:nvSpPr>
        <dsp:cNvPr id="0" name=""/>
        <dsp:cNvSpPr/>
      </dsp:nvSpPr>
      <dsp:spPr>
        <a:xfrm>
          <a:off x="1450" y="0"/>
          <a:ext cx="2257348" cy="5051424"/>
        </a:xfrm>
        <a:prstGeom prst="roundRect">
          <a:avLst>
            <a:gd name="adj" fmla="val 10000"/>
          </a:avLst>
        </a:prstGeom>
        <a:solidFill>
          <a:srgbClr val="DAE1E6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cap="all" dirty="0">
              <a:solidFill>
                <a:srgbClr val="FFFFFF"/>
              </a:solidFill>
              <a:latin typeface="Microsoft YaHei" panose="020F0502020204030204"/>
              <a:ea typeface="+mn-ea"/>
              <a:cs typeface="+mn-cs"/>
            </a:rPr>
            <a:t>problems</a:t>
          </a:r>
          <a:endParaRPr lang="en-US" sz="2000" b="1" kern="1200" cap="all" dirty="0">
            <a:solidFill>
              <a:srgbClr val="FFFFFF"/>
            </a:solidFill>
            <a:latin typeface="Microsoft YaHei" panose="020F0502020204030204"/>
            <a:ea typeface="+mn-ea"/>
            <a:cs typeface="+mn-cs"/>
          </a:endParaRPr>
        </a:p>
      </dsp:txBody>
      <dsp:txXfrm>
        <a:off x="1450" y="2020569"/>
        <a:ext cx="2257348" cy="2020570"/>
      </dsp:txXfrm>
    </dsp:sp>
    <dsp:sp modelId="{0D38DC02-5305-774B-8621-3F6F56D9D09A}">
      <dsp:nvSpPr>
        <dsp:cNvPr id="0" name=""/>
        <dsp:cNvSpPr/>
      </dsp:nvSpPr>
      <dsp:spPr>
        <a:xfrm>
          <a:off x="289062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7ACF6-BC44-A747-B751-907A1D3B4E7D}">
      <dsp:nvSpPr>
        <dsp:cNvPr id="0" name=""/>
        <dsp:cNvSpPr/>
      </dsp:nvSpPr>
      <dsp:spPr>
        <a:xfrm>
          <a:off x="2326519" y="0"/>
          <a:ext cx="2257348" cy="5051424"/>
        </a:xfrm>
        <a:prstGeom prst="roundRect">
          <a:avLst>
            <a:gd name="adj" fmla="val 10000"/>
          </a:avLst>
        </a:prstGeom>
        <a:solidFill>
          <a:schemeClr val="bg2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cap="all" baseline="0" dirty="0">
              <a:latin typeface="Microsoft YaHei" panose="020F0502020204030204"/>
              <a:ea typeface="+mn-ea"/>
              <a:cs typeface="+mn-cs"/>
            </a:rPr>
            <a:t>solution </a:t>
          </a:r>
          <a:endParaRPr lang="en-US" sz="1800" b="1" kern="1200" cap="all" baseline="0" dirty="0">
            <a:latin typeface="Microsoft YaHei" panose="020F0502020204030204"/>
            <a:ea typeface="+mn-ea"/>
            <a:cs typeface="+mn-cs"/>
          </a:endParaRPr>
        </a:p>
      </dsp:txBody>
      <dsp:txXfrm>
        <a:off x="2326519" y="2020569"/>
        <a:ext cx="2257348" cy="2020570"/>
      </dsp:txXfrm>
    </dsp:sp>
    <dsp:sp modelId="{FD248F9A-DBA8-9340-95C3-87289CD0460E}">
      <dsp:nvSpPr>
        <dsp:cNvPr id="0" name=""/>
        <dsp:cNvSpPr/>
      </dsp:nvSpPr>
      <dsp:spPr>
        <a:xfrm>
          <a:off x="2614131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E23BCC-391C-7F41-B566-D492BFBED322}">
      <dsp:nvSpPr>
        <dsp:cNvPr id="0" name=""/>
        <dsp:cNvSpPr/>
      </dsp:nvSpPr>
      <dsp:spPr>
        <a:xfrm>
          <a:off x="4651587" y="0"/>
          <a:ext cx="2257348" cy="5051424"/>
        </a:xfrm>
        <a:prstGeom prst="roundRect">
          <a:avLst>
            <a:gd name="adj" fmla="val 10000"/>
          </a:avLst>
        </a:prstGeom>
        <a:solidFill>
          <a:srgbClr val="287EA7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CHALLENGES</a:t>
          </a:r>
        </a:p>
      </dsp:txBody>
      <dsp:txXfrm>
        <a:off x="4651587" y="2020569"/>
        <a:ext cx="2257348" cy="2020570"/>
      </dsp:txXfrm>
    </dsp:sp>
    <dsp:sp modelId="{51F3BE07-BFE7-D74D-8536-996A65DD9C26}">
      <dsp:nvSpPr>
        <dsp:cNvPr id="0" name=""/>
        <dsp:cNvSpPr/>
      </dsp:nvSpPr>
      <dsp:spPr>
        <a:xfrm>
          <a:off x="4939199" y="303085"/>
          <a:ext cx="1682124" cy="168212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87E650-AD56-9B41-8439-5B46166B2F26}">
      <dsp:nvSpPr>
        <dsp:cNvPr id="0" name=""/>
        <dsp:cNvSpPr/>
      </dsp:nvSpPr>
      <dsp:spPr>
        <a:xfrm flipH="1" flipV="1">
          <a:off x="4905510" y="3248344"/>
          <a:ext cx="1721562" cy="45720"/>
        </a:xfrm>
        <a:prstGeom prst="leftRightArrow">
          <a:avLst/>
        </a:prstGeom>
        <a:noFill/>
        <a:ln w="15875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media/media1.mov>
</file>

<file path=ppt/media/media2.mp4>
</file>

<file path=ppt/media/media3.mp4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71D1-8CDD-D749-A5CE-12B177A5D5B0}" type="datetimeFigureOut">
              <a:rPr kumimoji="1" lang="zh-CN" altLang="en-US" smtClean="0"/>
              <a:t>2022/8/9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D1A8E8-E1E5-F94A-8653-9B723DD587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4598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EE43-B5FE-8943-8A3C-4848E58DDA5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7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E1EA-33E0-0E46-AAC5-72A94DA53D88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F09C7-4DA0-1645-BF22-F290FB3A3162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3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8D669-9C7F-3344-BFF2-6E04AD74E8A5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43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932F0-2D6E-0A47-BDB4-B856BBD8384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65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E6D35-A2B0-7A49-A378-711C0B86E04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61453-940B-CC4D-812F-27297F21547F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97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508CE-DB11-924D-A352-05C2A12E4DFE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51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06D-A445-5043-BB20-26DA027E8CC7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4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4D26CDC-F47B-084D-95B5-E22FB6FCF1E4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4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3F6E0D-3B5D-944E-A506-4631B88280BA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3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DD48FBAA-D04C-8443-803C-6B759E1C9FD0}" type="datetime1">
              <a:rPr lang="zh-CN" altLang="en-US" smtClean="0"/>
              <a:t>2022/8/9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0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kern="1200" spc="1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1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ov"/><Relationship Id="rId7" Type="http://schemas.openxmlformats.org/officeDocument/2006/relationships/image" Target="../media/image9.jpeg"/><Relationship Id="rId2" Type="http://schemas.microsoft.com/office/2007/relationships/media" Target="../media/media1.mov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9" name="Rectangle 1103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D844D990-159B-00F7-5637-47A7B5DB4BF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125587" y="1629276"/>
            <a:ext cx="6016246" cy="880525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10000"/>
              </a:lnSpc>
            </a:pPr>
            <a:r>
              <a:rPr lang="en-GB" altLang="en-US" sz="3600" dirty="0">
                <a:latin typeface="Arial" panose="020B0604020202020204" pitchFamily="34" charset="0"/>
                <a:cs typeface="Arial" panose="020B0604020202020204" pitchFamily="34" charset="0"/>
              </a:rPr>
              <a:t>Final project presentation:</a:t>
            </a:r>
            <a:br>
              <a:rPr lang="en-GB" altLang="en-US" sz="4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7EBB874-3C2B-5324-17F2-C3DA6A1794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0304" y="1792223"/>
            <a:ext cx="3240766" cy="4077087"/>
          </a:xfrm>
        </p:spPr>
        <p:txBody>
          <a:bodyPr anchor="ctr">
            <a:normAutofit/>
          </a:bodyPr>
          <a:lstStyle/>
          <a:p>
            <a:pPr algn="r"/>
            <a:r>
              <a:rPr lang="en-GB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Berlin, 09.08.2022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Stephanie Fosso </a:t>
            </a:r>
          </a:p>
          <a:p>
            <a:pPr algn="r"/>
            <a:r>
              <a:rPr lang="en-US" altLang="en-US" dirty="0">
                <a:latin typeface="Arial Narrow" panose="020B0606020202030204" pitchFamily="34" charset="0"/>
                <a:sym typeface="Arial" panose="020B0604020202020204" pitchFamily="34" charset="0"/>
              </a:rPr>
              <a:t>&amp; Weiling Peng</a:t>
            </a:r>
          </a:p>
        </p:txBody>
      </p:sp>
      <p:cxnSp>
        <p:nvCxnSpPr>
          <p:cNvPr id="1110" name="Straight Connector 1105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8328" y="1563203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8" name="Rectangle 1107">
            <a:extLst>
              <a:ext uri="{FF2B5EF4-FFF2-40B4-BE49-F238E27FC236}">
                <a16:creationId xmlns:a16="http://schemas.microsoft.com/office/drawing/2014/main" id="{3DB7FA66-7966-4A39-A523-95F344095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WBS Coding School Reviews | SwitchUp">
            <a:extLst>
              <a:ext uri="{FF2B5EF4-FFF2-40B4-BE49-F238E27FC236}">
                <a16:creationId xmlns:a16="http://schemas.microsoft.com/office/drawing/2014/main" id="{FC0FA4AB-EFC4-9FB8-C62C-DA8B1F7529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lide Number Placeholder 6">
            <a:extLst>
              <a:ext uri="{FF2B5EF4-FFF2-40B4-BE49-F238E27FC236}">
                <a16:creationId xmlns:a16="http://schemas.microsoft.com/office/drawing/2014/main" id="{39D4BFFC-ED8C-4428-5995-9E61D800DD64}"/>
              </a:ext>
            </a:extLst>
          </p:cNvPr>
          <p:cNvSpPr txBox="1">
            <a:spLocks/>
          </p:cNvSpPr>
          <p:nvPr/>
        </p:nvSpPr>
        <p:spPr>
          <a:xfrm>
            <a:off x="5522903" y="6217212"/>
            <a:ext cx="1026114" cy="468562"/>
          </a:xfrm>
          <a:prstGeom prst="rect">
            <a:avLst/>
          </a:prstGeom>
        </p:spPr>
        <p:txBody>
          <a:bodyPr lIns="109728" tIns="109728" rIns="109728" bIns="91440" anchor="ctr"/>
          <a:lstStyle>
            <a:defPPr>
              <a:defRPr lang="zh-CN"/>
            </a:defPPr>
            <a:lvl1pPr marL="0" algn="r" defTabSz="914400" rtl="0" eaLnBrk="1" latinLnBrk="0" hangingPunct="1">
              <a:defRPr sz="900" kern="1200" spc="1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FBD0798E-EA9D-49FF-916C-0FDD60620279}" type="slidenum">
              <a:rPr lang="en-JM" altLang="es-ES" sz="14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</a:t>
            </a:fld>
            <a:r>
              <a:rPr lang="en-JM" altLang="es-E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9973EB5-6F64-B3D1-6038-60942095B1E4}"/>
              </a:ext>
            </a:extLst>
          </p:cNvPr>
          <p:cNvSpPr txBox="1">
            <a:spLocks noChangeArrowheads="1"/>
          </p:cNvSpPr>
          <p:nvPr/>
        </p:nvSpPr>
        <p:spPr>
          <a:xfrm>
            <a:off x="5101374" y="2307663"/>
            <a:ext cx="5948096" cy="2854509"/>
          </a:xfrm>
          <a:prstGeom prst="rect">
            <a:avLst/>
          </a:prstGeom>
        </p:spPr>
        <p:txBody>
          <a:bodyPr lIns="109728" tIns="109728" rIns="109728" bIns="91440" anchor="ctr">
            <a:normAutofit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How </a:t>
            </a:r>
            <a:r>
              <a:rPr lang="en-GB" altLang="en-US" sz="60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will your video be on </a:t>
            </a:r>
            <a:r>
              <a:rPr lang="en-GB" altLang="en-US" sz="5400" dirty="0">
                <a:solidFill>
                  <a:srgbClr val="0078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</a:t>
            </a:r>
            <a:r>
              <a:rPr lang="en-GB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95AD4E-B2FE-0E27-0446-4F81DBF6A1D5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601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53"/>
    </mc:Choice>
    <mc:Fallback xmlns="">
      <p:transition spd="slow" advTm="12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9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974771" y="634946"/>
            <a:ext cx="657497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3600" dirty="0"/>
              <a:t>Keeping an Eye on Trends is Crucial in the Digital World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9031CF6-57E4-E2D0-1C01-9E634D512F74}"/>
              </a:ext>
            </a:extLst>
          </p:cNvPr>
          <p:cNvSpPr txBox="1"/>
          <p:nvPr/>
        </p:nvSpPr>
        <p:spPr>
          <a:xfrm>
            <a:off x="5202936" y="6243083"/>
            <a:ext cx="1388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AEC1EC-A208-7895-851B-1EC696169B36}"/>
              </a:ext>
            </a:extLst>
          </p:cNvPr>
          <p:cNvSpPr txBox="1"/>
          <p:nvPr/>
        </p:nvSpPr>
        <p:spPr>
          <a:xfrm>
            <a:off x="8239125" y="6224359"/>
            <a:ext cx="329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84B2AEE-3F91-6990-6B0C-79FDCB42E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7" y="2498561"/>
            <a:ext cx="4023309" cy="22563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7D5DCC-114C-8AF2-C72F-ED044A4A7568}"/>
              </a:ext>
            </a:extLst>
          </p:cNvPr>
          <p:cNvSpPr txBox="1"/>
          <p:nvPr/>
        </p:nvSpPr>
        <p:spPr>
          <a:xfrm>
            <a:off x="5063482" y="2840880"/>
            <a:ext cx="6011774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600" b="1" dirty="0"/>
              <a:t>Update to the newest dataset </a:t>
            </a:r>
            <a:r>
              <a:rPr lang="en-GB" altLang="zh-CN" sz="1200" b="1" dirty="0"/>
              <a:t>for training the model in ML. </a:t>
            </a:r>
            <a:endParaRPr lang="en-GB" altLang="zh-CN" sz="1200" dirty="0"/>
          </a:p>
          <a:p>
            <a:endParaRPr lang="en-GB" altLang="zh-CN" sz="1200" b="1" dirty="0"/>
          </a:p>
          <a:p>
            <a:r>
              <a:rPr lang="en-GB" altLang="zh-CN" sz="1600" b="1" dirty="0"/>
              <a:t>New algorithm </a:t>
            </a:r>
            <a:r>
              <a:rPr lang="en-GB" altLang="zh-CN" sz="1600" dirty="0"/>
              <a:t>: </a:t>
            </a:r>
            <a:r>
              <a:rPr lang="en-GB" altLang="zh-CN" sz="1200" dirty="0"/>
              <a:t>we need to always keep an eye on market changes</a:t>
            </a:r>
          </a:p>
          <a:p>
            <a:endParaRPr lang="en-GB" altLang="zh-CN" sz="1200" dirty="0"/>
          </a:p>
          <a:p>
            <a:r>
              <a:rPr lang="en-GB" altLang="zh-CN" b="1" dirty="0"/>
              <a:t>External factors </a:t>
            </a:r>
            <a:r>
              <a:rPr lang="en-GB" altLang="zh-CN" dirty="0"/>
              <a:t>: </a:t>
            </a:r>
            <a:r>
              <a:rPr lang="en-GB" altLang="zh-CN" sz="1200" dirty="0"/>
              <a:t>keep topical interests, how your competition is performing, create relevancy to the current season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lang="en-GB" altLang="zh-CN" sz="1200" dirty="0"/>
          </a:p>
          <a:p>
            <a:r>
              <a:rPr lang="en-GB" altLang="zh-CN" sz="1200" dirty="0"/>
              <a:t>……..</a:t>
            </a:r>
          </a:p>
          <a:p>
            <a:endParaRPr lang="en-GB" altLang="zh-CN" sz="1200" dirty="0"/>
          </a:p>
          <a:p>
            <a:endParaRPr lang="en-GB" altLang="zh-CN" sz="1200" dirty="0"/>
          </a:p>
          <a:p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96798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Rectangle 1206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15" name="Rectangle 1208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4380588" y="965199"/>
            <a:ext cx="6766078" cy="4927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Thank you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&amp;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6000" dirty="0"/>
              <a:t> happy Youtubing : ) </a:t>
            </a:r>
          </a:p>
        </p:txBody>
      </p:sp>
      <p:cxnSp>
        <p:nvCxnSpPr>
          <p:cNvPr id="1216" name="Straight Connector 1210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05F2769-B3F3-2BC6-F3B2-EB7DD5515956}"/>
              </a:ext>
            </a:extLst>
          </p:cNvPr>
          <p:cNvSpPr txBox="1"/>
          <p:nvPr/>
        </p:nvSpPr>
        <p:spPr>
          <a:xfrm>
            <a:off x="10058400" y="640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914176B-08CB-F160-50C4-044E11BF993B}"/>
              </a:ext>
            </a:extLst>
          </p:cNvPr>
          <p:cNvSpPr txBox="1"/>
          <p:nvPr/>
        </p:nvSpPr>
        <p:spPr>
          <a:xfrm>
            <a:off x="5522071" y="6235420"/>
            <a:ext cx="1147858" cy="38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11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A80409C-7C78-17F3-81BC-6C1A5401145B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Finger Heart Png, Transparent PNG, png collections at dlf.pt">
            <a:extLst>
              <a:ext uri="{FF2B5EF4-FFF2-40B4-BE49-F238E27FC236}">
                <a16:creationId xmlns:a16="http://schemas.microsoft.com/office/drawing/2014/main" id="{4CF00B2D-E9C1-24E7-1B78-A7724DB2F9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0" t="3145" r="4941" b="4599"/>
          <a:stretch/>
        </p:blipFill>
        <p:spPr bwMode="auto">
          <a:xfrm>
            <a:off x="978408" y="2130553"/>
            <a:ext cx="261874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3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23A530D8-EEB6-9D58-D22E-38CE3A6388B4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6F53D3-C55F-4421-FF9D-6A5439151ECF}"/>
              </a:ext>
            </a:extLst>
          </p:cNvPr>
          <p:cNvSpPr txBox="1"/>
          <p:nvPr/>
        </p:nvSpPr>
        <p:spPr>
          <a:xfrm>
            <a:off x="8239125" y="6233884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01A4AC-C1BC-42C6-1612-6DAE9CBFB584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9981F3AA-D76B-4D67-3E12-528B558A9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092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4239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5"/>
    </mc:Choice>
    <mc:Fallback xmlns="">
      <p:transition spd="slow" advTm="4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6428231" y="687688"/>
            <a:ext cx="4597649" cy="13980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data-solution-based project for – Miguel</a:t>
            </a:r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WBS Coding School Reviews | SwitchUp">
            <a:extLst>
              <a:ext uri="{FF2B5EF4-FFF2-40B4-BE49-F238E27FC236}">
                <a16:creationId xmlns:a16="http://schemas.microsoft.com/office/drawing/2014/main" id="{892EE7BA-4B39-85E3-0939-9B7943651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文本框 75">
            <a:extLst>
              <a:ext uri="{FF2B5EF4-FFF2-40B4-BE49-F238E27FC236}">
                <a16:creationId xmlns:a16="http://schemas.microsoft.com/office/drawing/2014/main" id="{BD6E586A-2CD4-3772-BB40-15B5F923E253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6" name="RPReplay_Final1659898347" descr="RPReplay_Final1659898347">
            <a:hlinkClick r:id="" action="ppaction://media"/>
            <a:extLst>
              <a:ext uri="{FF2B5EF4-FFF2-40B4-BE49-F238E27FC236}">
                <a16:creationId xmlns:a16="http://schemas.microsoft.com/office/drawing/2014/main" id="{6A939AA0-59F4-2493-3103-B1C9E2728BF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6"/>
          <a:srcRect l="-1" r="1001" b="9379"/>
          <a:stretch/>
        </p:blipFill>
        <p:spPr>
          <a:xfrm>
            <a:off x="127239" y="590144"/>
            <a:ext cx="2515287" cy="497818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197B81E9-8D6A-1D13-5B63-DD925A85AE4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014"/>
          <a:stretch/>
        </p:blipFill>
        <p:spPr>
          <a:xfrm>
            <a:off x="2642526" y="919338"/>
            <a:ext cx="2450133" cy="4767087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F22EA0F-DCD0-FCEB-DEBE-4B2F1C65260E}"/>
              </a:ext>
            </a:extLst>
          </p:cNvPr>
          <p:cNvSpPr txBox="1"/>
          <p:nvPr/>
        </p:nvSpPr>
        <p:spPr>
          <a:xfrm>
            <a:off x="6834259" y="2642826"/>
            <a:ext cx="2926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dirty="0">
                <a:solidFill>
                  <a:srgbClr val="017BA7"/>
                </a:solidFill>
              </a:rPr>
              <a:t>Miguel has 2 problems</a:t>
            </a:r>
            <a:endParaRPr kumimoji="1" lang="zh-CN" altLang="en-US" dirty="0">
              <a:solidFill>
                <a:srgbClr val="017BA7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95D7A6B-4D67-7666-7315-9809D72D8443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D69FB05-BB9E-1FF1-3F28-1263D582933B}"/>
              </a:ext>
            </a:extLst>
          </p:cNvPr>
          <p:cNvGrpSpPr/>
          <p:nvPr/>
        </p:nvGrpSpPr>
        <p:grpSpPr>
          <a:xfrm>
            <a:off x="6464945" y="3542854"/>
            <a:ext cx="2066647" cy="1669248"/>
            <a:chOff x="725" y="598811"/>
            <a:chExt cx="2828295" cy="1696977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6269EFF-15FA-7F11-E687-FA805C41C1C9}"/>
                </a:ext>
              </a:extLst>
            </p:cNvPr>
            <p:cNvSpPr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2C341D4-33A8-26C2-F0F4-32BE322D8060}"/>
                </a:ext>
              </a:extLst>
            </p:cNvPr>
            <p:cNvSpPr txBox="1"/>
            <p:nvPr/>
          </p:nvSpPr>
          <p:spPr>
            <a:xfrm>
              <a:off x="725" y="598811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en-US" sz="1900" kern="1200" dirty="0"/>
                <a:t>Want to get videos </a:t>
              </a:r>
              <a:r>
                <a:rPr kumimoji="1" lang="en-US" sz="1900" kern="1200" dirty="0">
                  <a:solidFill>
                    <a:srgbClr val="FF0000"/>
                  </a:solidFill>
                </a:rPr>
                <a:t>popular/trended</a:t>
              </a:r>
              <a:endParaRPr lang="en-US" sz="1900" kern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B95335A-60CD-B115-5192-45202D0F62FE}"/>
              </a:ext>
            </a:extLst>
          </p:cNvPr>
          <p:cNvGrpSpPr/>
          <p:nvPr/>
        </p:nvGrpSpPr>
        <p:grpSpPr>
          <a:xfrm>
            <a:off x="8631936" y="3542854"/>
            <a:ext cx="2274840" cy="1696977"/>
            <a:chOff x="3112575" y="626540"/>
            <a:chExt cx="2828295" cy="169697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A2CA2F2-FF74-E20B-D6CE-D7596C198916}"/>
                </a:ext>
              </a:extLst>
            </p:cNvPr>
            <p:cNvSpPr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9D13BB2-CA98-6868-6E31-D0EFFD1328B2}"/>
                </a:ext>
              </a:extLst>
            </p:cNvPr>
            <p:cNvSpPr txBox="1"/>
            <p:nvPr/>
          </p:nvSpPr>
          <p:spPr>
            <a:xfrm>
              <a:off x="3112575" y="626540"/>
              <a:ext cx="2828295" cy="169697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Spend </a:t>
              </a:r>
              <a:r>
                <a:rPr lang="en-US" sz="1900" kern="1200" dirty="0">
                  <a:solidFill>
                    <a:srgbClr val="FF0000"/>
                  </a:solidFill>
                </a:rPr>
                <a:t>hours</a:t>
              </a:r>
              <a:r>
                <a:rPr lang="en-US" sz="1900" kern="1200" dirty="0"/>
                <a:t> every day to read comments from audience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4889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26"/>
    </mc:Choice>
    <mc:Fallback xmlns="">
      <p:transition spd="slow" advTm="39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3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4" grpId="0"/>
      <p:bldP spid="26" grpId="0"/>
    </p:bldLst>
  </p:timing>
  <p:extLst>
    <p:ext uri="{E180D4A7-C9FB-4DFB-919C-405C955672EB}">
      <p14:showEvtLst xmlns:p14="http://schemas.microsoft.com/office/powerpoint/2010/main">
        <p14:playEvt time="12491" objId="6"/>
        <p14:stopEvt time="33115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4622A448-EB44-7049-3005-900BB61308A1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56" name="Content Placeholder 2">
            <a:extLst>
              <a:ext uri="{FF2B5EF4-FFF2-40B4-BE49-F238E27FC236}">
                <a16:creationId xmlns:a16="http://schemas.microsoft.com/office/drawing/2014/main" id="{AF82E370-79D2-C7A2-C77A-3676B721A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9093426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A078681-2B7C-FE48-49F3-7F959B78D90A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07E7BD-EF0F-FEEA-9F1C-33CF427A6056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972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0"/>
    </mc:Choice>
    <mc:Fallback xmlns="">
      <p:transition spd="slow" advTm="3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5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5" name="Rectangle 1224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8D23F03-C4B2-93B1-1271-88C3538B51E7}"/>
              </a:ext>
            </a:extLst>
          </p:cNvPr>
          <p:cNvSpPr txBox="1">
            <a:spLocks/>
          </p:cNvSpPr>
          <p:nvPr/>
        </p:nvSpPr>
        <p:spPr>
          <a:xfrm>
            <a:off x="8209305" y="1618453"/>
            <a:ext cx="3340438" cy="18344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Big data shows a better channels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–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Pets &amp; Animals</a:t>
            </a:r>
          </a:p>
        </p:txBody>
      </p: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AE3877D-36DB-8A68-942C-C9D916427BB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18FDB3D-9E30-9694-65F1-E10ADC3CE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1" y="74927"/>
            <a:ext cx="7829342" cy="5849623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2B24AF8-0773-59BE-DEFA-14574C4521AB}"/>
              </a:ext>
            </a:extLst>
          </p:cNvPr>
          <p:cNvGrpSpPr/>
          <p:nvPr/>
        </p:nvGrpSpPr>
        <p:grpSpPr>
          <a:xfrm>
            <a:off x="4672013" y="4447839"/>
            <a:ext cx="5548791" cy="738524"/>
            <a:chOff x="4672013" y="4447839"/>
            <a:chExt cx="5548791" cy="73852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F042743-E919-C48F-7FDB-278B94FA440E}"/>
                </a:ext>
              </a:extLst>
            </p:cNvPr>
            <p:cNvSpPr txBox="1"/>
            <p:nvPr/>
          </p:nvSpPr>
          <p:spPr>
            <a:xfrm>
              <a:off x="8272898" y="4447839"/>
              <a:ext cx="1947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Current channel</a:t>
              </a:r>
              <a:endParaRPr kumimoji="1" lang="zh-CN" altLang="en-US" dirty="0">
                <a:solidFill>
                  <a:srgbClr val="FF9798"/>
                </a:solidFill>
              </a:endParaRPr>
            </a:p>
          </p:txBody>
        </p: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3940A674-9BBC-4273-72AA-76B79664A874}"/>
                </a:ext>
              </a:extLst>
            </p:cNvPr>
            <p:cNvCxnSpPr>
              <a:stCxn id="20" idx="1"/>
            </p:cNvCxnSpPr>
            <p:nvPr/>
          </p:nvCxnSpPr>
          <p:spPr>
            <a:xfrm flipH="1">
              <a:off x="4672013" y="4632505"/>
              <a:ext cx="3600885" cy="553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A551A41A-2503-4936-A03B-71EB505719F5}"/>
              </a:ext>
            </a:extLst>
          </p:cNvPr>
          <p:cNvGrpSpPr/>
          <p:nvPr/>
        </p:nvGrpSpPr>
        <p:grpSpPr>
          <a:xfrm>
            <a:off x="4200525" y="1430765"/>
            <a:ext cx="7012601" cy="2863989"/>
            <a:chOff x="4200525" y="1430765"/>
            <a:chExt cx="7012601" cy="286398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F378317-8E43-B965-312F-6336055089AA}"/>
                </a:ext>
              </a:extLst>
            </p:cNvPr>
            <p:cNvSpPr txBox="1"/>
            <p:nvPr/>
          </p:nvSpPr>
          <p:spPr>
            <a:xfrm>
              <a:off x="8272898" y="3925422"/>
              <a:ext cx="29402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dirty="0"/>
                <a:t>New positioning channel</a:t>
              </a:r>
              <a:endParaRPr kumimoji="1" lang="zh-CN" altLang="en-US" dirty="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6A1B1B56-00E6-2322-9A5C-B6E876B36B29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4200525" y="1430765"/>
              <a:ext cx="4072373" cy="26793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76C69588-D042-B3CB-5147-E48A1B5969E8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115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30"/>
    </mc:Choice>
    <mc:Fallback xmlns="">
      <p:transition spd="slow" advTm="36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46F579C-5CCD-07C0-EE40-86FECF4D895E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AE85283-9C31-B178-987B-0473FC1F053A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8CAD4086-B436-5576-8AAE-52FA52777BD6}"/>
              </a:ext>
            </a:extLst>
          </p:cNvPr>
          <p:cNvSpPr txBox="1">
            <a:spLocks/>
          </p:cNvSpPr>
          <p:nvPr/>
        </p:nvSpPr>
        <p:spPr>
          <a:xfrm>
            <a:off x="8826012" y="1031176"/>
            <a:ext cx="2727809" cy="26845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Before posting videos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</a:t>
            </a:r>
            <a:endParaRPr lang="en-US" sz="7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Check the trending probability</a:t>
            </a:r>
          </a:p>
        </p:txBody>
      </p:sp>
      <p:pic>
        <p:nvPicPr>
          <p:cNvPr id="2" name="ImportVideo_1762774.948806_RGTZzL.mp4" descr="ImportVideo_1762774.948806_RGTZzL.mp4">
            <a:hlinkClick r:id="" action="ppaction://media"/>
            <a:extLst>
              <a:ext uri="{FF2B5EF4-FFF2-40B4-BE49-F238E27FC236}">
                <a16:creationId xmlns:a16="http://schemas.microsoft.com/office/drawing/2014/main" id="{805F0B2C-D121-CF38-A02F-F840A4E66A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5570" y="245585"/>
            <a:ext cx="8550442" cy="534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37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49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646154" y="1227723"/>
            <a:ext cx="2825394" cy="23594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Fill Spam Comments Out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Focus on Real Opinions</a:t>
            </a:r>
          </a:p>
        </p:txBody>
      </p:sp>
      <p:pic>
        <p:nvPicPr>
          <p:cNvPr id="2" name="FinalVideo_1660085043.884968_5ptB2L.mp4" descr="FinalVideo_1660085043.884968_5ptB2L.mp4">
            <a:hlinkClick r:id="" action="ppaction://media"/>
            <a:extLst>
              <a:ext uri="{FF2B5EF4-FFF2-40B4-BE49-F238E27FC236}">
                <a16:creationId xmlns:a16="http://schemas.microsoft.com/office/drawing/2014/main" id="{28907C89-A707-57E0-051B-B7F39211E9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87662"/>
            <a:ext cx="8581900" cy="482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77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Rectangle 117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00" name="Straight Connector 117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01" name="Rectangle 1176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2" name="Straight Connector 1178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BEE67834-2A3E-3014-7420-791F87D3FCC0}"/>
              </a:ext>
            </a:extLst>
          </p:cNvPr>
          <p:cNvSpPr txBox="1"/>
          <p:nvPr/>
        </p:nvSpPr>
        <p:spPr>
          <a:xfrm>
            <a:off x="4973711" y="2407436"/>
            <a:ext cx="6576032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kumimoji="1" lang="en-US" altLang="zh-CN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81" name="Rectangle 1180">
            <a:extLst>
              <a:ext uri="{FF2B5EF4-FFF2-40B4-BE49-F238E27FC236}">
                <a16:creationId xmlns:a16="http://schemas.microsoft.com/office/drawing/2014/main" id="{3BD57AB6-3172-4520-B22E-FCD0184F3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WBS Coding School Reviews | SwitchUp">
            <a:extLst>
              <a:ext uri="{FF2B5EF4-FFF2-40B4-BE49-F238E27FC236}">
                <a16:creationId xmlns:a16="http://schemas.microsoft.com/office/drawing/2014/main" id="{EE1FAA17-4C37-9131-9BD5-CF3EE40F1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870FAF-C2CB-5E62-D321-90516D38E4B2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D5760E0-985C-4EBE-6094-8B609F75D2E1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AEC1A98F-B1A6-4AB0-FEF7-560BC166EA0F}"/>
              </a:ext>
            </a:extLst>
          </p:cNvPr>
          <p:cNvSpPr txBox="1">
            <a:spLocks/>
          </p:cNvSpPr>
          <p:nvPr/>
        </p:nvSpPr>
        <p:spPr>
          <a:xfrm>
            <a:off x="8445726" y="441260"/>
            <a:ext cx="2922970" cy="30921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zh-CN" sz="2800" dirty="0"/>
              <a:t>Read your comments in </a:t>
            </a:r>
          </a:p>
          <a:p>
            <a:r>
              <a:rPr lang="en-GB" altLang="zh-CN" sz="2800" dirty="0"/>
              <a:t>an efficient way</a:t>
            </a:r>
          </a:p>
          <a:p>
            <a:endParaRPr lang="en-GB" altLang="zh-CN" sz="28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</a:t>
            </a:r>
            <a:r>
              <a:rPr lang="en-US" sz="2800" dirty="0">
                <a:solidFill>
                  <a:srgbClr val="FF0000"/>
                </a:solidFill>
              </a:rPr>
              <a:t>Saving time &amp; emotions</a:t>
            </a:r>
          </a:p>
        </p:txBody>
      </p:sp>
      <p:pic>
        <p:nvPicPr>
          <p:cNvPr id="27" name="your_smart_comment_portal.MOV" descr="your_smart_comment_portal.MOV">
            <a:hlinkClick r:id="" action="ppaction://media"/>
            <a:extLst>
              <a:ext uri="{FF2B5EF4-FFF2-40B4-BE49-F238E27FC236}">
                <a16:creationId xmlns:a16="http://schemas.microsoft.com/office/drawing/2014/main" id="{3BA7766A-72AF-DC39-6DD3-A3F58672C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513" y="593360"/>
            <a:ext cx="8107009" cy="506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5833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Rectangle 115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64" name="Rectangle 1163">
            <a:extLst>
              <a:ext uri="{FF2B5EF4-FFF2-40B4-BE49-F238E27FC236}">
                <a16:creationId xmlns:a16="http://schemas.microsoft.com/office/drawing/2014/main" id="{DFEBD0D2-AA2A-4936-A509-D629383EF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6" name="Straight Connector 1165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8" name="Rectangle 1167">
            <a:extLst>
              <a:ext uri="{FF2B5EF4-FFF2-40B4-BE49-F238E27FC236}">
                <a16:creationId xmlns:a16="http://schemas.microsoft.com/office/drawing/2014/main" id="{86506110-E6E1-4309-83FA-C6B068FA3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688CEF-E46C-013A-AE1C-4D24188CE385}"/>
              </a:ext>
            </a:extLst>
          </p:cNvPr>
          <p:cNvSpPr/>
          <p:nvPr/>
        </p:nvSpPr>
        <p:spPr>
          <a:xfrm>
            <a:off x="0" y="5924550"/>
            <a:ext cx="12192000" cy="933450"/>
          </a:xfrm>
          <a:prstGeom prst="rect">
            <a:avLst/>
          </a:prstGeom>
          <a:solidFill>
            <a:srgbClr val="017BA7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2" name="Picture 2" descr="WBS Coding School Reviews | SwitchUp">
            <a:extLst>
              <a:ext uri="{FF2B5EF4-FFF2-40B4-BE49-F238E27FC236}">
                <a16:creationId xmlns:a16="http://schemas.microsoft.com/office/drawing/2014/main" id="{187409FD-12F6-EE6F-7ED7-57930D365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0" y="5924550"/>
            <a:ext cx="909082" cy="90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WBS Coding School Reviews | SwitchUp">
            <a:extLst>
              <a:ext uri="{FF2B5EF4-FFF2-40B4-BE49-F238E27FC236}">
                <a16:creationId xmlns:a16="http://schemas.microsoft.com/office/drawing/2014/main" id="{0E57CC9D-1B19-5780-5793-32A871EE7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 bwMode="auto">
          <a:xfrm>
            <a:off x="11155679" y="233121"/>
            <a:ext cx="909082" cy="909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61A628B-2F49-9201-916F-7B45F15A84DB}"/>
              </a:ext>
            </a:extLst>
          </p:cNvPr>
          <p:cNvSpPr txBox="1"/>
          <p:nvPr/>
        </p:nvSpPr>
        <p:spPr>
          <a:xfrm>
            <a:off x="5600414" y="6243083"/>
            <a:ext cx="9911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fld id="{FBD0798E-EA9D-49FF-916C-0FDD60620279}" type="slidenum">
              <a:rPr lang="en-JM" altLang="es-ES" sz="180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r>
              <a:rPr lang="en-JM" altLang="es-E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 10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60DFA2-EA95-B54A-0136-7BF4E88FB455}"/>
              </a:ext>
            </a:extLst>
          </p:cNvPr>
          <p:cNvSpPr txBox="1"/>
          <p:nvPr/>
        </p:nvSpPr>
        <p:spPr>
          <a:xfrm>
            <a:off x="8239125" y="6224359"/>
            <a:ext cx="323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>
                <a:solidFill>
                  <a:schemeClr val="bg1"/>
                </a:solidFill>
              </a:rPr>
              <a:t>www.wbscodingschool.com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835740F-9325-2166-8D3E-946A40A00B90}"/>
              </a:ext>
            </a:extLst>
          </p:cNvPr>
          <p:cNvSpPr txBox="1">
            <a:spLocks/>
          </p:cNvSpPr>
          <p:nvPr/>
        </p:nvSpPr>
        <p:spPr>
          <a:xfrm>
            <a:off x="8177212" y="634946"/>
            <a:ext cx="3372529" cy="5055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8000" b="1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50C318F6-0428-0F89-49CA-2E8635785D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16728"/>
              </p:ext>
            </p:extLst>
          </p:nvPr>
        </p:nvGraphicFramePr>
        <p:xfrm>
          <a:off x="633413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.1|7.2|4.2|1.9|1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3.4|6.6|19.7"/>
</p:tagLst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Microsoft YaHei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YaHe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3863</TotalTime>
  <Words>257</Words>
  <Application>Microsoft Macintosh PowerPoint</Application>
  <PresentationFormat>宽屏</PresentationFormat>
  <Paragraphs>72</Paragraphs>
  <Slides>11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Microsoft YaHei</vt:lpstr>
      <vt:lpstr>Arial</vt:lpstr>
      <vt:lpstr>Arial Narrow</vt:lpstr>
      <vt:lpstr>Calibri</vt:lpstr>
      <vt:lpstr>RetrospectVTI</vt:lpstr>
      <vt:lpstr>Final project presentation: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presentation:  How popular will your video be on YouTube?</dc:title>
  <dc:creator>Weiling Peng</dc:creator>
  <cp:lastModifiedBy>Weiling Peng</cp:lastModifiedBy>
  <cp:revision>74</cp:revision>
  <dcterms:created xsi:type="dcterms:W3CDTF">2022-08-06T19:17:11Z</dcterms:created>
  <dcterms:modified xsi:type="dcterms:W3CDTF">2022-08-10T07:08:37Z</dcterms:modified>
</cp:coreProperties>
</file>

<file path=docProps/thumbnail.jpeg>
</file>